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238" autoAdjust="0"/>
  </p:normalViewPr>
  <p:slideViewPr>
    <p:cSldViewPr>
      <p:cViewPr varScale="1">
        <p:scale>
          <a:sx n="68" d="100"/>
          <a:sy n="68" d="100"/>
        </p:scale>
        <p:origin x="-144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3048-4509-4BA9-9896-F2CC88C288F5}" type="datetimeFigureOut">
              <a:rPr lang="th-TH" smtClean="0"/>
              <a:t>26/06/61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03C4D-C1EB-44C8-BBD7-09F3F74C9A1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30273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3048-4509-4BA9-9896-F2CC88C288F5}" type="datetimeFigureOut">
              <a:rPr lang="th-TH" smtClean="0"/>
              <a:t>26/06/61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03C4D-C1EB-44C8-BBD7-09F3F74C9A1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09228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3048-4509-4BA9-9896-F2CC88C288F5}" type="datetimeFigureOut">
              <a:rPr lang="th-TH" smtClean="0"/>
              <a:t>26/06/61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03C4D-C1EB-44C8-BBD7-09F3F74C9A1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6761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3048-4509-4BA9-9896-F2CC88C288F5}" type="datetimeFigureOut">
              <a:rPr lang="th-TH" smtClean="0"/>
              <a:t>26/06/61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03C4D-C1EB-44C8-BBD7-09F3F74C9A1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60088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3048-4509-4BA9-9896-F2CC88C288F5}" type="datetimeFigureOut">
              <a:rPr lang="th-TH" smtClean="0"/>
              <a:t>26/06/61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03C4D-C1EB-44C8-BBD7-09F3F74C9A1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0781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3048-4509-4BA9-9896-F2CC88C288F5}" type="datetimeFigureOut">
              <a:rPr lang="th-TH" smtClean="0"/>
              <a:t>26/06/61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03C4D-C1EB-44C8-BBD7-09F3F74C9A1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13302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3048-4509-4BA9-9896-F2CC88C288F5}" type="datetimeFigureOut">
              <a:rPr lang="th-TH" smtClean="0"/>
              <a:t>26/06/61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03C4D-C1EB-44C8-BBD7-09F3F74C9A1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85298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3048-4509-4BA9-9896-F2CC88C288F5}" type="datetimeFigureOut">
              <a:rPr lang="th-TH" smtClean="0"/>
              <a:t>26/06/61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03C4D-C1EB-44C8-BBD7-09F3F74C9A1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78863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3048-4509-4BA9-9896-F2CC88C288F5}" type="datetimeFigureOut">
              <a:rPr lang="th-TH" smtClean="0"/>
              <a:t>26/06/61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03C4D-C1EB-44C8-BBD7-09F3F74C9A1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63534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3048-4509-4BA9-9896-F2CC88C288F5}" type="datetimeFigureOut">
              <a:rPr lang="th-TH" smtClean="0"/>
              <a:t>26/06/61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03C4D-C1EB-44C8-BBD7-09F3F74C9A1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18476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3048-4509-4BA9-9896-F2CC88C288F5}" type="datetimeFigureOut">
              <a:rPr lang="th-TH" smtClean="0"/>
              <a:t>26/06/61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03C4D-C1EB-44C8-BBD7-09F3F74C9A1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11088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03048-4509-4BA9-9896-F2CC88C288F5}" type="datetimeFigureOut">
              <a:rPr lang="th-TH" smtClean="0"/>
              <a:t>26/06/61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03C4D-C1EB-44C8-BBD7-09F3F74C9A1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05502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4.wdp"/><Relationship Id="rId5" Type="http://schemas.openxmlformats.org/officeDocument/2006/relationships/image" Target="../media/image11.jpeg"/><Relationship Id="rId4" Type="http://schemas.microsoft.com/office/2007/relationships/hdphoto" Target="../media/hdphoto3.wdp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microsoft.com/office/2007/relationships/hdphoto" Target="../media/hdphoto7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microsoft.com/office/2007/relationships/hdphoto" Target="../media/hdphoto6.wdp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jp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jpeg"/><Relationship Id="rId7" Type="http://schemas.openxmlformats.org/officeDocument/2006/relationships/image" Target="../media/image67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Relationship Id="rId9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à¸à¸¥à¸à¸²à¸£à¸à¹à¸à¸«à¸²à¸£à¸¹à¸à¸ à¸²à¸à¸ªà¸³à¸«à¸£à¸±à¸ à¸à¸·à¹à¸à¸«à¸¥à¸±à¸à¸ªà¸§à¸¢à¹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46" y="4090"/>
            <a:ext cx="9595474" cy="685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528519" y="5335"/>
            <a:ext cx="8496944" cy="1470025"/>
          </a:xfrm>
        </p:spPr>
        <p:txBody>
          <a:bodyPr>
            <a:normAutofit/>
          </a:bodyPr>
          <a:lstStyle/>
          <a:p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ประจวบคีรีขันธ์ บ้านฉันเมืองน่าอยู่ 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@ </a:t>
            </a: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แลนด์มาร์คใหม่ของไทยแลนด์</a:t>
            </a:r>
            <a:endParaRPr lang="th-TH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76591" y="3140968"/>
            <a:ext cx="6400800" cy="3024336"/>
          </a:xfrm>
        </p:spPr>
        <p:txBody>
          <a:bodyPr>
            <a:normAutofit fontScale="85000" lnSpcReduction="20000"/>
          </a:bodyPr>
          <a:lstStyle/>
          <a:p>
            <a:endParaRPr lang="th-TH" dirty="0" smtClean="0"/>
          </a:p>
          <a:p>
            <a:endParaRPr lang="th-TH" dirty="0"/>
          </a:p>
          <a:p>
            <a:endParaRPr lang="th-TH" dirty="0" smtClean="0"/>
          </a:p>
          <a:p>
            <a:pPr algn="l"/>
            <a:r>
              <a:rPr lang="th-TH" dirty="0" smtClean="0">
                <a:solidFill>
                  <a:schemeClr val="tx2">
                    <a:lumMod val="75000"/>
                  </a:schemeClr>
                </a:solidFill>
              </a:rPr>
              <a:t>                             </a:t>
            </a:r>
            <a:r>
              <a:rPr lang="th-TH" b="1" dirty="0" smtClean="0">
                <a:solidFill>
                  <a:schemeClr val="tx2">
                    <a:lumMod val="75000"/>
                  </a:schemeClr>
                </a:solidFill>
              </a:rPr>
              <a:t>เด็กหญิง</a:t>
            </a:r>
            <a:r>
              <a:rPr lang="th-TH" b="1" dirty="0" err="1" smtClean="0">
                <a:solidFill>
                  <a:schemeClr val="tx2">
                    <a:lumMod val="75000"/>
                  </a:schemeClr>
                </a:solidFill>
              </a:rPr>
              <a:t>ไอร</a:t>
            </a:r>
            <a:r>
              <a:rPr lang="th-TH" b="1" dirty="0" smtClean="0">
                <a:solidFill>
                  <a:schemeClr val="tx2">
                    <a:lumMod val="75000"/>
                  </a:schemeClr>
                </a:solidFill>
              </a:rPr>
              <a:t>ดา       อาจสัญจร</a:t>
            </a:r>
          </a:p>
          <a:p>
            <a:r>
              <a:rPr lang="th-TH" b="1" dirty="0" smtClean="0">
                <a:solidFill>
                  <a:schemeClr val="tx2">
                    <a:lumMod val="75000"/>
                  </a:schemeClr>
                </a:solidFill>
              </a:rPr>
              <a:t>เด็กหญิง</a:t>
            </a:r>
            <a:r>
              <a:rPr lang="th-TH" b="1" dirty="0" err="1" smtClean="0">
                <a:solidFill>
                  <a:schemeClr val="tx2">
                    <a:lumMod val="75000"/>
                  </a:schemeClr>
                </a:solidFill>
              </a:rPr>
              <a:t>กฤติกานต์</a:t>
            </a:r>
            <a:r>
              <a:rPr lang="th-TH" b="1" dirty="0" smtClean="0">
                <a:solidFill>
                  <a:schemeClr val="tx2">
                    <a:lumMod val="75000"/>
                  </a:schemeClr>
                </a:solidFill>
              </a:rPr>
              <a:t> ใจวงศ์</a:t>
            </a:r>
          </a:p>
          <a:p>
            <a:pPr algn="l"/>
            <a:r>
              <a:rPr lang="th-TH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th-TH" b="1" dirty="0" smtClean="0">
                <a:solidFill>
                  <a:schemeClr val="tx2">
                    <a:lumMod val="75000"/>
                  </a:schemeClr>
                </a:solidFill>
              </a:rPr>
              <a:t>                      เด็กหญิงวนิดา        สมแดง</a:t>
            </a:r>
          </a:p>
          <a:p>
            <a:r>
              <a:rPr lang="th-TH" b="1" dirty="0" smtClean="0">
                <a:solidFill>
                  <a:schemeClr val="tx2">
                    <a:lumMod val="75000"/>
                  </a:schemeClr>
                </a:solidFill>
              </a:rPr>
              <a:t>        โรงเรียนเทศบาลบ้านค่าย เทศบาลเมืองประจวบคีรีขันธ์</a:t>
            </a:r>
          </a:p>
        </p:txBody>
      </p:sp>
      <p:pic>
        <p:nvPicPr>
          <p:cNvPr id="1026" name="Picture 2" descr="D:\โครงงานสถานที่ท่องเที่ยว 61\35741634_1815784471812547_6202568748411387904_n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094" y="1268760"/>
            <a:ext cx="5237793" cy="294754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227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à¸à¸¥à¸à¸²à¸£à¸à¹à¸à¸«à¸²à¸£à¸¹à¸à¸ à¸²à¸à¸ªà¸³à¸«à¸£à¸±à¸ à¸à¸·à¹à¸à¸«à¸¥à¸±à¸à¸ªà¸§à¸¢à¹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46" y="4090"/>
            <a:ext cx="9595474" cy="685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ประจวบคีรีขันธ์ บ้านฉันเมืองน่าอยู่ 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@ </a:t>
            </a: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แลนด์มาร์คใหม่ของไทยแลนด์</a:t>
            </a:r>
            <a:b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สถานที่ท่องเที่ยวเกี่ยวกับศาสนา</a:t>
            </a:r>
            <a:endParaRPr lang="th-TH" sz="3200" dirty="0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4008" y="3861048"/>
            <a:ext cx="4038600" cy="246497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h-TH" b="1" dirty="0"/>
              <a:t>วัดคลองวาฬ </a:t>
            </a:r>
            <a:r>
              <a:rPr lang="th-TH" dirty="0" smtClean="0"/>
              <a:t>แต่</a:t>
            </a:r>
            <a:r>
              <a:rPr lang="th-TH" dirty="0"/>
              <a:t>เดิมนั้นน่าจะมีมาตั้งแต่ครั้งสมัยเป็นเมืองคลองวาฬ</a:t>
            </a:r>
            <a:r>
              <a:rPr lang="en-US" dirty="0"/>
              <a:t>   </a:t>
            </a:r>
            <a:r>
              <a:rPr lang="th-TH" dirty="0"/>
              <a:t>และมิได้ตั้งอยู่ในบริเวณพื้นที่ปัจจุบัน</a:t>
            </a:r>
            <a:r>
              <a:rPr lang="en-US" dirty="0"/>
              <a:t> </a:t>
            </a:r>
            <a:r>
              <a:rPr lang="th-TH" dirty="0"/>
              <a:t>เป็นสถานที่ที่เป็นจุดศูนย์รวมและเป็นที่พึ่งพิงเยี่ยวยาจิตใจของคนในชุมชน</a:t>
            </a:r>
            <a:r>
              <a:rPr lang="en-US" dirty="0"/>
              <a:t>  </a:t>
            </a:r>
            <a:r>
              <a:rPr lang="th-TH" dirty="0"/>
              <a:t>รวมทั้งเป็นศูนย์กลางทำกิจกรรมต่าง ๆ</a:t>
            </a:r>
            <a:r>
              <a:rPr lang="en-US" dirty="0"/>
              <a:t>  </a:t>
            </a:r>
            <a:r>
              <a:rPr lang="th-TH" dirty="0"/>
              <a:t>ของชุมชน</a:t>
            </a:r>
          </a:p>
        </p:txBody>
      </p:sp>
      <p:pic>
        <p:nvPicPr>
          <p:cNvPr id="5" name="Picture 5" descr="C:\Users\Administrator\Pictures\ภาพวัด\P4170107.JPG"/>
          <p:cNvPicPr>
            <a:picLocks noGrp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340768"/>
            <a:ext cx="2448272" cy="223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9" descr="C:\Users\Administrator\Pictures\ภาพวัด\P417011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3845" y="1810491"/>
            <a:ext cx="2307597" cy="136815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สี่เหลี่ยมผืนผ้า 6"/>
          <p:cNvSpPr/>
          <p:nvPr/>
        </p:nvSpPr>
        <p:spPr>
          <a:xfrm>
            <a:off x="827584" y="3648363"/>
            <a:ext cx="34563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วัดอ่าวน้อย</a:t>
            </a:r>
            <a:r>
              <a:rPr lang="th-TH" dirty="0"/>
              <a:t>(เขาถ้ำวิปัสสนา) วัดอ่าวน้อย หรือ ถ้ำพระนอนอยู่ในตำบล</a:t>
            </a:r>
            <a:r>
              <a:rPr lang="th-TH" dirty="0" smtClean="0"/>
              <a:t>อ่าว </a:t>
            </a:r>
            <a:r>
              <a:rPr lang="th-TH" dirty="0"/>
              <a:t>มีโบสถ์ไม้สักทองทั้ง</a:t>
            </a:r>
            <a:r>
              <a:rPr lang="th-TH" dirty="0" smtClean="0"/>
              <a:t>หลังด้วย</a:t>
            </a:r>
            <a:r>
              <a:rPr lang="th-TH" dirty="0"/>
              <a:t>ลวดลายไทยที่วิจิตรบรรจงและการแกะสลักที่ละเอียด</a:t>
            </a:r>
            <a:r>
              <a:rPr lang="th-TH" dirty="0" smtClean="0"/>
              <a:t>ประณีต </a:t>
            </a:r>
            <a:r>
              <a:rPr lang="th-TH" dirty="0"/>
              <a:t>ทำให้โบสถ์ไม้สัก</a:t>
            </a:r>
            <a:r>
              <a:rPr lang="th-TH" dirty="0" smtClean="0"/>
              <a:t>ทอง</a:t>
            </a:r>
            <a:r>
              <a:rPr lang="th-TH" dirty="0"/>
              <a:t> </a:t>
            </a:r>
          </a:p>
        </p:txBody>
      </p:sp>
      <p:pic>
        <p:nvPicPr>
          <p:cNvPr id="9" name="Picture 18" descr="C:\Users\Administrator\Pictures\ภาพวัด\P4180125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377395"/>
            <a:ext cx="2088232" cy="1923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11" descr="C:\Users\Administrator\Pictures\ภาพวัด\P4180118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768243" y="1680294"/>
            <a:ext cx="1944217" cy="1296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4980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à¸à¸¥à¸à¸²à¸£à¸à¹à¸à¸«à¸²à¸£à¸¹à¸à¸ à¸²à¸à¸ªà¸³à¸«à¸£à¸±à¸ à¸à¸·à¹à¸à¸«à¸¥à¸±à¸à¸à¸£à¸£à¸¡à¸à¸²à¸à¸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46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215008"/>
          </a:xfrm>
        </p:spPr>
        <p:txBody>
          <a:bodyPr>
            <a:noAutofit/>
          </a:bodyPr>
          <a:lstStyle/>
          <a:p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ประจวบคีรีขันธ์ บ้านฉันเมืองน่าอยู่ 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@ </a:t>
            </a: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แลนด์มาร์คใหม่ของไทยแลนด์</a:t>
            </a:r>
            <a:b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สถานที่ท่องเที่ยวเกี่ยวกับศาสนา</a:t>
            </a:r>
            <a:endParaRPr lang="th-TH" sz="32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3573016"/>
            <a:ext cx="4114800" cy="255314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h-TH" sz="2400" b="1" dirty="0"/>
              <a:t>วัดเขาคั้น</a:t>
            </a:r>
            <a:r>
              <a:rPr lang="th-TH" sz="2400" b="1" dirty="0" smtClean="0"/>
              <a:t>กระได </a:t>
            </a:r>
            <a:r>
              <a:rPr lang="th-TH" sz="2400" dirty="0" smtClean="0"/>
              <a:t>ตำบล</a:t>
            </a:r>
            <a:r>
              <a:rPr lang="th-TH" sz="2400" dirty="0"/>
              <a:t>อ่าวน้อย จะมีสถานที่ท่องเที่ยวชายหาด ที่คนส่วนใหญ่อาจจะลืมนึกถึง ซึ่งค่อนข้างจะสงบร่มรื่น เหมาะกับผู้ที่ต้องการ อารมณ์แอบเหงา แอบคิดถึงได้บ้าง สมัยก่อนพื้นที่นี้จะเป็นที่หลบลมพายุ ของชาวทะเล ชาวเรือแถบนี้ซึ่งจะใช้ภูเขาแถบนี้ช่วยเป็นที่กำบัง ติดกับชายหาดจะมีวัดซึ่งประดิษฐานบนยอดเขา</a:t>
            </a:r>
            <a:endParaRPr lang="th-TH" sz="2400" b="1" dirty="0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716016" y="3508584"/>
            <a:ext cx="4038600" cy="307992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h-TH" sz="2400" b="1" dirty="0"/>
              <a:t>วัดเขาช่องกระจก (</a:t>
            </a:r>
            <a:r>
              <a:rPr lang="th-TH" sz="2400" b="1" dirty="0" smtClean="0"/>
              <a:t>วัดธรรม</a:t>
            </a:r>
            <a:r>
              <a:rPr lang="th-TH" sz="2400" b="1" dirty="0"/>
              <a:t>มิการามวรวิหาร</a:t>
            </a:r>
            <a:r>
              <a:rPr lang="th-TH" sz="2400" b="1" dirty="0" smtClean="0"/>
              <a:t>)</a:t>
            </a:r>
            <a:r>
              <a:rPr lang="th-TH" sz="2400" dirty="0"/>
              <a:t> ตั้งอยู่หลังศาลากลางจังหวัด อำเภอเมืองประจวบคีรีขันธ์ และตั้งอยู่ติด</a:t>
            </a:r>
            <a:r>
              <a:rPr lang="th-TH" sz="2400" b="1" dirty="0"/>
              <a:t>เขาช่องกระจก</a:t>
            </a:r>
            <a:r>
              <a:rPr lang="th-TH" sz="2400" dirty="0"/>
              <a:t>ริมทะเลอ่าวประจวบฯ</a:t>
            </a:r>
            <a:r>
              <a:rPr lang="en-US" sz="2400" dirty="0"/>
              <a:t> </a:t>
            </a:r>
            <a:r>
              <a:rPr lang="th-TH" sz="2400" b="1" dirty="0"/>
              <a:t>วัดเขาช่องกระจก</a:t>
            </a:r>
            <a:r>
              <a:rPr lang="th-TH" sz="2400" dirty="0"/>
              <a:t>เป็นวัดที่มีชื่อเสียงมาก จุดที่น่าสนใจอยู่ที่ด้านบนยอดเขาช่องกระจกประดิษฐานพระบรมสารีริกธาตุและรอยพระพุทธบาทจำลอง </a:t>
            </a:r>
          </a:p>
        </p:txBody>
      </p:sp>
      <p:pic>
        <p:nvPicPr>
          <p:cNvPr id="5" name="Picture 1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2304256" cy="20490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1" descr="à¸§à¸±à¸à¹à¸à¸²à¸à¹à¸­à¸à¸à¸£à¸°à¸à¸ à¸à¸£à¸°à¸à¸§à¸à¸à¸µà¸£à¸µà¸à¸±à¸à¸à¹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594987"/>
            <a:ext cx="3024336" cy="1809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62282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à¸à¸¥à¸à¸²à¸£à¸à¹à¸à¸«à¸²à¸£à¸¹à¸à¸ à¸²à¸à¸ªà¸³à¸«à¸£à¸±à¸ à¸à¸·à¹à¸à¸«à¸¥à¸±à¸à¸à¸£à¸£à¸¡à¸à¸²à¸à¸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46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ประจวบคีรีขันธ์ บ้านฉันเมืองน่าอยู่ 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@ </a:t>
            </a: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แลนด์มาร์คใหม่ของไทยแลนด์</a:t>
            </a:r>
            <a:b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สถานที่ท่องเที่ยวเกี่ยวกับธรรมชาติ</a:t>
            </a:r>
            <a:endParaRPr lang="th-TH" sz="32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67544" y="3068960"/>
            <a:ext cx="4032448" cy="33843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h-TH" sz="2400" b="1" dirty="0" smtClean="0"/>
              <a:t>เขา</a:t>
            </a:r>
            <a:r>
              <a:rPr lang="th-TH" sz="2400" b="1" dirty="0"/>
              <a:t>ช่องกระจก </a:t>
            </a:r>
            <a:r>
              <a:rPr lang="th-TH" sz="2400" dirty="0"/>
              <a:t>เป็นภูเขาขนาดย่อมสูง </a:t>
            </a:r>
            <a:r>
              <a:rPr lang="en-US" sz="2400" dirty="0"/>
              <a:t>245 </a:t>
            </a:r>
            <a:r>
              <a:rPr lang="th-TH" sz="2400" dirty="0"/>
              <a:t>เมตร เหนือระดับน้ำทะเล ตั้งอยู่ริมอ่าวประจวบฯ ในบริเวณ วัดธรรมมิการามวรวิหาร ยอดเขามีช่องทะลุโปร่งคล้ายกรอบกระจก ทางขึ้นเป็นบันไดคอนกรีต จำนวน </a:t>
            </a:r>
            <a:r>
              <a:rPr lang="en-US" sz="2400" dirty="0"/>
              <a:t>396 </a:t>
            </a:r>
            <a:r>
              <a:rPr lang="th-TH" sz="2400" dirty="0"/>
              <a:t>ขั้น ในปี </a:t>
            </a:r>
            <a:r>
              <a:rPr lang="en-US" sz="2400" dirty="0"/>
              <a:t>2497 </a:t>
            </a:r>
            <a:r>
              <a:rPr lang="th-TH" sz="2400" dirty="0"/>
              <a:t>พระเทพสุทธิโมลี(หลวงพ่อปิ่น) อดีตเจ้าอาวาสวัดธรรมมิการามวรวิหาร ได้รับมอบเขาช่องกระจกจากจังหวัดให้อยู่ในความดูแลรักษาของวัด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0" y="3717032"/>
            <a:ext cx="4028256" cy="27649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h-TH" b="1" dirty="0"/>
              <a:t>เขา</a:t>
            </a:r>
            <a:r>
              <a:rPr lang="th-TH" b="1" dirty="0" err="1"/>
              <a:t>ตาม่</a:t>
            </a:r>
            <a:r>
              <a:rPr lang="th-TH" b="1" dirty="0"/>
              <a:t>อง</a:t>
            </a:r>
            <a:r>
              <a:rPr lang="th-TH" b="1" dirty="0" err="1"/>
              <a:t>ล่าย</a:t>
            </a:r>
            <a:r>
              <a:rPr lang="th-TH" b="1" dirty="0"/>
              <a:t> </a:t>
            </a:r>
            <a:r>
              <a:rPr lang="th-TH" dirty="0" smtClean="0"/>
              <a:t>มี</a:t>
            </a:r>
            <a:r>
              <a:rPr lang="th-TH" dirty="0"/>
              <a:t>สภาพธรรมชาติสวยงาม มีจุดเด่นทางธรรมชาติ และเป็นแหล่งท่องเที่ยวที่อยู่ใกล้เมือง สามารถพัฒนาให้เป็นสถานที่พักผ่อนหย่อนใจ และศึกษาหาความรู้ด้านธรรมชาติ ของป่าบก ป่าชายหาด ป่าชายเลน และระบบนิเวศของสัตว์น้ำชายฝั่งได้อย่างดี</a:t>
            </a:r>
            <a:endParaRPr lang="en-US" dirty="0"/>
          </a:p>
          <a:p>
            <a:pPr marL="0" indent="0">
              <a:buNone/>
            </a:pPr>
            <a:endParaRPr lang="th-TH" b="1" dirty="0"/>
          </a:p>
        </p:txBody>
      </p:sp>
      <p:pic>
        <p:nvPicPr>
          <p:cNvPr id="5" name="Picture 3" descr="à¸à¸¥à¸à¸²à¸£à¸à¹à¸à¸«à¸²à¸£à¸¹à¸à¸ à¸²à¸à¸ªà¸³à¸«à¸£à¸±à¸ à¹à¸à¸²à¸à¹à¸­à¸à¸à¸£à¸°à¸à¸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72291">
            <a:off x="661958" y="1359202"/>
            <a:ext cx="1928891" cy="1524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 descr="à¸à¸¥à¸à¸²à¸£à¸à¹à¸à¸«à¸²à¸£à¸¹à¸à¸ à¸²à¸à¸ªà¸³à¸«à¸£à¸±à¸ à¹à¸à¸²à¸à¹à¸­à¸à¸à¸£à¸°à¸à¸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7779">
            <a:off x="2713258" y="1556689"/>
            <a:ext cx="1498705" cy="1129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5"/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0007">
            <a:off x="4788024" y="2021560"/>
            <a:ext cx="1572260" cy="1430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5" descr="à¸à¸¥à¸à¸²à¸£à¸à¹à¸à¸«à¸²à¸£à¸¹à¸à¸ à¸²à¸à¸ªà¸³à¸«à¸£à¸±à¸ à¹à¸à¸²à¸à¸²à¸¡à¹à¸­à¸à¸¥à¹à¸²à¸¢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99091">
            <a:off x="6628003" y="2051732"/>
            <a:ext cx="1728192" cy="1368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0745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à¸à¸¥à¸à¸²à¸£à¸à¹à¸à¸«à¸²à¸£à¸¹à¸à¸ à¸²à¸à¸ªà¸³à¸«à¸£à¸±à¸ à¸à¸·à¹à¸à¸«à¸¥à¸±à¸à¸à¸£à¸£à¸¡à¸à¸²à¸à¸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46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ประจวบคีรีขันธ์ บ้านฉันเมืองน่าอยู่ 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@ </a:t>
            </a: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แลนด์มาร์คใหม่ของไทยแลนด์</a:t>
            </a:r>
            <a:b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สถานที่ท่องเที่ยวเกี่ยวกับธรรมชาติ</a:t>
            </a:r>
            <a:endParaRPr lang="th-TH" sz="32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539552" y="3573016"/>
            <a:ext cx="4042792" cy="2476872"/>
          </a:xfrm>
        </p:spPr>
        <p:txBody>
          <a:bodyPr/>
          <a:lstStyle/>
          <a:p>
            <a:pPr marL="0" indent="0">
              <a:buNone/>
            </a:pPr>
            <a:r>
              <a:rPr lang="th-TH" b="1" dirty="0" smtClean="0"/>
              <a:t>เขา</a:t>
            </a:r>
            <a:r>
              <a:rPr lang="th-TH" b="1" dirty="0"/>
              <a:t>ล้อม</a:t>
            </a:r>
            <a:r>
              <a:rPr lang="th-TH" b="1" dirty="0" smtClean="0"/>
              <a:t>หมวก </a:t>
            </a:r>
            <a:r>
              <a:rPr lang="th-TH" dirty="0" smtClean="0"/>
              <a:t>เป็น</a:t>
            </a:r>
            <a:r>
              <a:rPr lang="th-TH" dirty="0"/>
              <a:t>สถานที่ท่องเที่ยวอีกแห่งหนึ่งที่ห้ามพลาดสำหรับนักท่องเที่ยว ที่รักสัตว์และรักการผจญภัย เนื่องจากที่เขาล้อม</a:t>
            </a:r>
            <a:r>
              <a:rPr lang="th-TH" dirty="0" smtClean="0"/>
              <a:t>หมวก</a:t>
            </a:r>
            <a:r>
              <a:rPr lang="th-TH" dirty="0"/>
              <a:t>มีจุดปีนเขาที่น่าขึ้นไปพิสูจน์และยังมีสถานที่อนุรักษ์ค่างแว่น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4008" y="3539693"/>
            <a:ext cx="4038600" cy="3052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2400" b="1" dirty="0"/>
              <a:t>อ่าว</a:t>
            </a:r>
            <a:r>
              <a:rPr lang="th-TH" sz="2400" b="1" dirty="0" smtClean="0"/>
              <a:t>ประจวบคีรีขันธ์</a:t>
            </a:r>
            <a:r>
              <a:rPr lang="en-US" sz="2400" dirty="0"/>
              <a:t> </a:t>
            </a:r>
            <a:r>
              <a:rPr lang="th-TH" sz="2400" dirty="0"/>
              <a:t>เป็นอ่าวที่อยู่ในตัวเมืองประจวบคีรีขันธ์ อยู่ระหว่างอ่าวน้อยและอ่าวมะนาว ซึ่งเป็นที่มาของ</a:t>
            </a:r>
            <a:r>
              <a:rPr lang="th-TH" sz="2400" b="1" dirty="0"/>
              <a:t>เมืองสามอ่าว อ่าวประจวบคีรีขันธ์</a:t>
            </a:r>
            <a:r>
              <a:rPr lang="th-TH" sz="2400" dirty="0"/>
              <a:t>มีความยาวประมาณ </a:t>
            </a:r>
            <a:r>
              <a:rPr lang="en-US" sz="2400" dirty="0"/>
              <a:t>8 </a:t>
            </a:r>
            <a:r>
              <a:rPr lang="th-TH" sz="2400" dirty="0"/>
              <a:t>กิโลเมตร เริ่มตั้งแต่เขา</a:t>
            </a:r>
            <a:r>
              <a:rPr lang="th-TH" sz="2400" dirty="0" err="1"/>
              <a:t>ตาม่</a:t>
            </a:r>
            <a:r>
              <a:rPr lang="th-TH" sz="2400" dirty="0"/>
              <a:t>องลายไปจนถึงเขาช่องกระจก ช่วงนี้มีถนนเลียบชายหาดตลอดแนว เป็นที่ตั้งของแหล่งรวมร้านอาหารชื่อดังของเมืองประจวบ </a:t>
            </a:r>
            <a:endParaRPr lang="th-TH" sz="2400" b="1" dirty="0"/>
          </a:p>
        </p:txBody>
      </p:sp>
      <p:pic>
        <p:nvPicPr>
          <p:cNvPr id="5" name="Picture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529446"/>
            <a:ext cx="2952328" cy="20435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https://scontent.fbkk7-3.fna.fbcdn.net/v/t1.15752-9/35884265_1815781588479502_4056532074893410304_n.jpg?_nc_cat=0&amp;oh=898f32a7bb35afbf7c6e6cd066206702&amp;oe=5BBA6E8D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29447"/>
            <a:ext cx="1944216" cy="14675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17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3733">
            <a:off x="6414070" y="1908097"/>
            <a:ext cx="2066290" cy="1381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46417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à¸à¸¥à¸à¸²à¸£à¸à¹à¸à¸«à¸²à¸£à¸¹à¸à¸ à¸²à¸à¸ªà¸³à¸«à¸£à¸±à¸ à¸à¸·à¹à¸à¸«à¸¥à¸±à¸à¸à¸£à¸£à¸¡à¸à¸²à¸à¸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46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Autofit/>
          </a:bodyPr>
          <a:lstStyle/>
          <a:p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ประจวบคีรีขันธ์ บ้านฉันเมืองน่าอยู่ 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@ </a:t>
            </a: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แลนด์มาร์คใหม่ของไทยแลนด์</a:t>
            </a:r>
            <a:b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สถานที่ท่องเที่ยวเกี่ยวกับธรรมชาติ</a:t>
            </a:r>
            <a:endParaRPr lang="th-TH" sz="32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755576" y="3573016"/>
            <a:ext cx="3888432" cy="280831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h-TH" sz="3100" b="1" dirty="0" smtClean="0"/>
              <a:t>อ่าว</a:t>
            </a:r>
            <a:r>
              <a:rPr lang="th-TH" sz="3100" b="1" dirty="0"/>
              <a:t>มะนาว </a:t>
            </a:r>
            <a:r>
              <a:rPr lang="th-TH" sz="3100" dirty="0"/>
              <a:t>อยู่ในเขตกองบิน </a:t>
            </a:r>
            <a:r>
              <a:rPr lang="en-US" sz="3100" dirty="0"/>
              <a:t>5 </a:t>
            </a:r>
            <a:r>
              <a:rPr lang="th-TH" sz="3100" dirty="0"/>
              <a:t>กองทัพอากาศ ตำบลเกาะหลัก อำเภอเมือง จังหวัดประจวบคีรีขันธ์ เป็นหาดสะอาด มีธรรมชาติสวยงาม เหมาะแก่การเล่นน้ำเพราะทะเลไม่ลึก หรือจะเดินเล่นริมชายหาดกินลมชมวิวก็ไม่มีใครว่า ตรงข้ามกับหาดเป็น</a:t>
            </a:r>
            <a:r>
              <a:rPr lang="en-US" sz="3100" dirty="0"/>
              <a:t> </a:t>
            </a:r>
            <a:r>
              <a:rPr lang="en-US" sz="3100" b="1" dirty="0"/>
              <a:t>"</a:t>
            </a:r>
            <a:r>
              <a:rPr lang="th-TH" sz="3100" b="1" dirty="0"/>
              <a:t>เขาล้อมหมวก"</a:t>
            </a:r>
            <a:r>
              <a:rPr lang="en-US" sz="3100" dirty="0"/>
              <a:t> </a:t>
            </a:r>
            <a:r>
              <a:rPr lang="th-TH" sz="3100" dirty="0"/>
              <a:t>ยามน้ำลดจะปรากฏสันทรายทอดยาวให้เดินไปเที่ยวชมได้</a:t>
            </a:r>
            <a:r>
              <a:rPr lang="en-US" sz="3100" dirty="0"/>
              <a:t/>
            </a:r>
            <a:br>
              <a:rPr lang="en-US" sz="3100" dirty="0"/>
            </a:br>
            <a:endParaRPr lang="th-TH" dirty="0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3573016"/>
            <a:ext cx="4028256" cy="255314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h-TH" sz="4000" b="1" dirty="0" smtClean="0"/>
              <a:t>หาด</a:t>
            </a:r>
            <a:r>
              <a:rPr lang="th-TH" sz="4000" b="1" dirty="0"/>
              <a:t>คลองวาฬ</a:t>
            </a:r>
            <a:r>
              <a:rPr lang="en-US" dirty="0"/>
              <a:t> </a:t>
            </a:r>
            <a:r>
              <a:rPr lang="th-TH" sz="3400" dirty="0"/>
              <a:t>เป็นชายหาดที่ติดกับ</a:t>
            </a:r>
            <a:r>
              <a:rPr lang="en-US" sz="3400" dirty="0"/>
              <a:t> </a:t>
            </a:r>
            <a:r>
              <a:rPr lang="th-TH" sz="3400" b="1" dirty="0"/>
              <a:t>อ่าวมะนาว</a:t>
            </a:r>
            <a:r>
              <a:rPr lang="en-US" sz="3400" dirty="0"/>
              <a:t> </a:t>
            </a:r>
            <a:r>
              <a:rPr lang="th-TH" sz="3400" dirty="0"/>
              <a:t>หาดคลองวาฬเป็นที่ตั้งหมู่บ้านชาวประมง อยู่ทางใต้ของตัวเมืองประจวบคีรีขันธ์ประมาณ </a:t>
            </a:r>
            <a:r>
              <a:rPr lang="en-US" sz="3400" dirty="0"/>
              <a:t>6 </a:t>
            </a:r>
            <a:r>
              <a:rPr lang="th-TH" sz="3400" dirty="0"/>
              <a:t>กิโลเมตร และอยู่ถัดจากกองบิน </a:t>
            </a:r>
            <a:r>
              <a:rPr lang="en-US" sz="3400" dirty="0"/>
              <a:t>53 </a:t>
            </a:r>
            <a:r>
              <a:rPr lang="th-TH" sz="3400" dirty="0"/>
              <a:t>ไป ที่ชื่อคลองวาฬเพราะหมู่บ้านตั้งอยู่ปากคลองวาฬ ที่ติดกับทะเล ดังนั้นบริเวณนี้จึงเป็นที่จอดเรือประมง</a:t>
            </a:r>
            <a:endParaRPr lang="th-TH" dirty="0"/>
          </a:p>
        </p:txBody>
      </p:sp>
      <p:pic>
        <p:nvPicPr>
          <p:cNvPr id="5" name="Picture 1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5" y="1442706"/>
            <a:ext cx="3314065" cy="2019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7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3"/>
          <a:stretch/>
        </p:blipFill>
        <p:spPr bwMode="auto">
          <a:xfrm rot="996131">
            <a:off x="4962001" y="1681649"/>
            <a:ext cx="2017579" cy="15121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8" descr="à¸à¸¥à¸à¸²à¸£à¸à¹à¸à¸«à¸²à¸£à¸¹à¸à¸ à¸²à¸à¸ªà¸³à¸«à¸£à¸±à¸ à¸«à¸²à¸à¸à¸¥à¸­à¸à¸§à¸²à¸¬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98694">
            <a:off x="6817314" y="2092084"/>
            <a:ext cx="1813772" cy="1197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19567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à¸à¸¥à¸à¸²à¸£à¸à¹à¸à¸«à¸²à¸£à¸¹à¸à¸ à¸²à¸à¸ªà¸³à¸«à¸£à¸±à¸ à¸à¸·à¹à¸à¸«à¸¥à¸±à¸à¸à¸£à¸£à¸¡à¸à¸²à¸à¸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46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ประจวบคีรีขันธ์ บ้านฉันเมืองน่าอยู่ 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@ </a:t>
            </a: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แลนด์มาร์คใหม่ของไทยแลนด์</a:t>
            </a:r>
            <a:b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สถานที่ท่องเที่ยวเกี่ยวกับธรรมชาติ</a:t>
            </a:r>
            <a:endParaRPr lang="th-TH" sz="32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67544" y="3933056"/>
            <a:ext cx="7715200" cy="2160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b="1" dirty="0"/>
              <a:t>หาดบ่อนอก </a:t>
            </a:r>
            <a:r>
              <a:rPr lang="th-TH" dirty="0"/>
              <a:t>จากอำเภอกุยบุรีใช้ทางหลวงหมายเลข </a:t>
            </a:r>
            <a:r>
              <a:rPr lang="en-US" dirty="0"/>
              <a:t>4 </a:t>
            </a:r>
            <a:r>
              <a:rPr lang="th-TH" dirty="0"/>
              <a:t>ทางไปอำเภอเมืองประจวบฯ </a:t>
            </a:r>
            <a:r>
              <a:rPr lang="en-US" dirty="0"/>
              <a:t>5 </a:t>
            </a:r>
            <a:r>
              <a:rPr lang="th-TH" dirty="0"/>
              <a:t>กิโลเมตร เห็นโรงเรียนบ้านคอกช้างแล้วเลยไป </a:t>
            </a:r>
            <a:r>
              <a:rPr lang="en-US" dirty="0"/>
              <a:t>1 </a:t>
            </a:r>
            <a:r>
              <a:rPr lang="th-TH" dirty="0"/>
              <a:t>กิโลเมตร มีแยกซ้ายมือไปอีก </a:t>
            </a:r>
            <a:r>
              <a:rPr lang="en-US" dirty="0"/>
              <a:t>4 </a:t>
            </a:r>
            <a:r>
              <a:rPr lang="th-TH" dirty="0"/>
              <a:t>กิโลเมตรถึงหาดบ่อนอก เป็นหาดทรายขาวน้ำทะเลสะอาด บริเวณชายหาดน้ำไม่ลึก ลงเล่นน้ำได้ดี มีความยาวทั้งสิ้น </a:t>
            </a:r>
            <a:r>
              <a:rPr lang="en-US" dirty="0"/>
              <a:t>7 </a:t>
            </a:r>
            <a:r>
              <a:rPr lang="th-TH" dirty="0"/>
              <a:t>กม. </a:t>
            </a:r>
          </a:p>
        </p:txBody>
      </p:sp>
      <p:pic>
        <p:nvPicPr>
          <p:cNvPr id="5" name="Picture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722738"/>
            <a:ext cx="3600400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9" descr="à¸à¸¥à¸à¸²à¸£à¸à¹à¸à¸«à¸²à¸£à¸¹à¸à¸ à¸²à¸à¸ªà¸³à¸«à¸£à¸±à¸ à¸«à¸²à¸à¸à¹à¸­à¸à¸­à¸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26706"/>
            <a:ext cx="3250206" cy="2352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67071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à¸à¸¥à¸à¸²à¸£à¸à¹à¸à¸«à¸²à¸£à¸¹à¸à¸ à¸²à¸à¸ªà¸³à¸«à¸£à¸±à¸ à¸à¸·à¹à¸à¸«à¸¥à¸±à¸à¸à¸£à¸£à¸¡à¸à¸²à¸à¸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46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ประจวบคีรีขันธ์ บ้านฉันเมืองน่าอยู่ 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@ </a:t>
            </a: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แลนด์มาร์คใหม่ของไทยแลนด์</a:t>
            </a:r>
            <a:b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สถานที่ท่องเที่ยวเกี่ยวกับที่มนุษย์สร้างขึ้น</a:t>
            </a:r>
            <a:endParaRPr lang="th-TH" sz="32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539552" y="3356992"/>
            <a:ext cx="3970784" cy="29523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h-TH" sz="2000" b="1" dirty="0" smtClean="0"/>
              <a:t>     อุทยาน</a:t>
            </a:r>
            <a:r>
              <a:rPr lang="th-TH" sz="2000" b="1" dirty="0"/>
              <a:t>วิทยาศาสตร์พระจอมเกล้า ณ หว้ากอ </a:t>
            </a:r>
            <a:r>
              <a:rPr lang="th-TH" sz="2400" dirty="0"/>
              <a:t>จัดตั้งเป็นสถานศึกษา เพื่อเทิดพระเกียรติองค์พระบาทสมเด็จพระจอมเกล้าเจ้าอยู่หัวและสนองนโยบายการกระจายโอกาสในการเรียนรู้ด้านวิทยาศาสตร์เทคโนโลยีดาราศาสตร์ อวกาศ และสิ่งแวดล้อม แก่นักเรียน นักศึกษา เยาวชน และประชาชนทั่วประเทศ</a:t>
            </a:r>
            <a:endParaRPr lang="en-US" sz="2400" dirty="0"/>
          </a:p>
          <a:p>
            <a:pPr marL="0" indent="0">
              <a:buNone/>
            </a:pPr>
            <a:endParaRPr lang="th-TH" sz="2000" b="1" dirty="0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0" y="3501008"/>
            <a:ext cx="4100264" cy="31249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h-TH" dirty="0" smtClean="0"/>
              <a:t>      </a:t>
            </a:r>
            <a:r>
              <a:rPr lang="th-TH" b="1" dirty="0" smtClean="0"/>
              <a:t>พิพิธภัณฑ์</a:t>
            </a:r>
            <a:r>
              <a:rPr lang="th-TH" b="1" dirty="0"/>
              <a:t>สัตว์น้ำ หว้ากอ</a:t>
            </a:r>
            <a:r>
              <a:rPr lang="en-US" b="1" dirty="0"/>
              <a:t>           </a:t>
            </a:r>
          </a:p>
          <a:p>
            <a:pPr marL="0" indent="0">
              <a:buNone/>
            </a:pPr>
            <a:r>
              <a:rPr lang="th-TH" dirty="0" smtClean="0"/>
              <a:t>ตั้งขึ้น</a:t>
            </a:r>
            <a:r>
              <a:rPr lang="th-TH" dirty="0"/>
              <a:t>ตามแผนหลักของโครงการอุทยานวิทยาศาสตร์พระจอมเกล้า ณ หว้ากอ จังหวัดประจวบคีรีขันธ์</a:t>
            </a:r>
            <a:r>
              <a:rPr lang="en-US" dirty="0"/>
              <a:t> </a:t>
            </a:r>
            <a:r>
              <a:rPr lang="th-TH" dirty="0"/>
              <a:t>สถานที่ท่องเที่ยว เพื่อเป็นศูนย์การ</a:t>
            </a:r>
            <a:r>
              <a:rPr lang="th-TH" dirty="0" smtClean="0"/>
              <a:t>เรียนรู้ มีสิ่งมีชีวิต</a:t>
            </a:r>
            <a:r>
              <a:rPr lang="th-TH" dirty="0"/>
              <a:t>ในน้ำทั้งน้ำจืดและน้ำเค็ม ในประเทศและต่างประเทศ </a:t>
            </a:r>
          </a:p>
        </p:txBody>
      </p:sp>
      <p:pic>
        <p:nvPicPr>
          <p:cNvPr id="5" name="Picture 1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57430"/>
            <a:ext cx="1767398" cy="1584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D:\โครงงานสถานที่ท่องเที่ยว 61\IMG_7715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7647">
            <a:off x="2066206" y="1700095"/>
            <a:ext cx="2330035" cy="14982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835" y="1757430"/>
            <a:ext cx="2307445" cy="13985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D:\โครงงานสถานที่ท่องเที่ยว 61\IMG_7625_resiz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84247">
            <a:off x="6866076" y="2076271"/>
            <a:ext cx="2076331" cy="13842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4217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à¸à¸¥à¸à¸²à¸£à¸à¹à¸à¸«à¸²à¸£à¸¹à¸à¸ à¸²à¸à¸ªà¸³à¸«à¸£à¸±à¸ à¸à¸·à¹à¸à¸«à¸¥à¸±à¸à¸à¸£à¸£à¸¡à¸à¸²à¸à¸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46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ประจวบคีรีขันธ์ บ้านฉันเมืองน่าอยู่ 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@ </a:t>
            </a: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แลนด์มาร์คใหม่ของไทยแลนด์</a:t>
            </a:r>
            <a:b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สถานที่ท่องเที่ยวเกี่ยวกับที่มนุษย์สร้างขึ้น</a:t>
            </a:r>
            <a:endParaRPr lang="th-TH" sz="32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29145" y="3308060"/>
            <a:ext cx="4104456" cy="3096344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th-TH" b="1" dirty="0"/>
              <a:t>ศาลหลักเมือง </a:t>
            </a:r>
            <a:endParaRPr lang="th-TH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th-TH" dirty="0" smtClean="0"/>
              <a:t>อำเภอ</a:t>
            </a:r>
            <a:r>
              <a:rPr lang="th-TH" dirty="0"/>
              <a:t>เมือง จังหวัดประจวบคีรีขันธ์</a:t>
            </a:r>
            <a:r>
              <a:rPr lang="en-US" dirty="0"/>
              <a:t>  </a:t>
            </a:r>
            <a:r>
              <a:rPr lang="th-TH" dirty="0"/>
              <a:t>เป็นสถานที่ ศักดิ์สิทธิ์ที่ชาวประจวบคีรีขันธ์ พากันมาสักการะอยู่เป็นประจำ เพราะถือว่าเป็นมงคล และหลักชัยคู่บ้านคู่เมือง ทำให้ประชาชนอยู่ร่มเย็นเป็นสุข รุ่งเรืองตลอดเวลา 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4008" y="3308060"/>
            <a:ext cx="3884240" cy="34849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h-TH" b="1" dirty="0" smtClean="0"/>
              <a:t>     ด่าน</a:t>
            </a:r>
            <a:r>
              <a:rPr lang="th-TH" b="1" dirty="0"/>
              <a:t>สิงขร</a:t>
            </a:r>
            <a:r>
              <a:rPr lang="en-US" b="1" dirty="0"/>
              <a:t> </a:t>
            </a:r>
            <a:r>
              <a:rPr lang="th-TH" dirty="0"/>
              <a:t>เป็นเส้นทางคมนาคมข้ามผ่านแผ่นดินคาบสมุทร จากชายฝั่งทะเลด้านหนึ่ง ไปยังชายฝั่งทะเลอีกด้านหนึ่ง นั่นคือจากฝั่งไทย (ทะเลอ่าวไทย) ไปยังฝั่งพม่า (ทะเลอันดามัน)</a:t>
            </a:r>
            <a:r>
              <a:rPr lang="en-US" dirty="0"/>
              <a:t> </a:t>
            </a:r>
            <a:r>
              <a:rPr lang="th-TH" dirty="0"/>
              <a:t>เรียกว่า "เส้นทางข้ามคาบสมุทร" ซึ่งเส้นทางด่านสิงขรเป็นที่นิยมของนักเดินทางค้าขายทางทะเล </a:t>
            </a:r>
          </a:p>
        </p:txBody>
      </p:sp>
      <p:pic>
        <p:nvPicPr>
          <p:cNvPr id="6" name="Picture 1" descr="City Pillar of Prachuabkhirikha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62362">
            <a:off x="835996" y="1716700"/>
            <a:ext cx="2000250" cy="1323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10" descr="https://scontent.fbkk7-3.fna.fbcdn.net/v/t1.15752-9/36063716_1815784561812538_1208052387718103040_n.jpg?_nc_cat=0&amp;oh=677b9ba88451ac56d55ac13039aeb624&amp;oe=5BA08E30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51"/>
          <a:stretch/>
        </p:blipFill>
        <p:spPr bwMode="auto">
          <a:xfrm>
            <a:off x="2987824" y="1419936"/>
            <a:ext cx="1512168" cy="22764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3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07"/>
          <a:stretch/>
        </p:blipFill>
        <p:spPr bwMode="auto">
          <a:xfrm>
            <a:off x="5364088" y="1684816"/>
            <a:ext cx="2849364" cy="16232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18732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à¸à¸¥à¸à¸²à¸£à¸à¹à¸à¸«à¸²à¸£à¸¹à¸à¸ à¸²à¸à¸ªà¸³à¸«à¸£à¸±à¸ à¸à¸·à¹à¸à¸«à¸¥à¸±à¸à¸à¸£à¸£à¸¡à¸à¸²à¸à¸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46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ประจวบคีรีขันธ์ บ้านฉันเมืองน่าอยู่ 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@ </a:t>
            </a: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แลนด์มาร์คใหม่ของไทยแลนด์</a:t>
            </a:r>
            <a:b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สถานที่ท่องเที่ยวเกี่ยวกับที่มนุษย์สร้างขึ้น</a:t>
            </a:r>
            <a:endParaRPr lang="th-TH" sz="32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67544" y="3944813"/>
            <a:ext cx="4042792" cy="2913187"/>
          </a:xfrm>
        </p:spPr>
        <p:txBody>
          <a:bodyPr>
            <a:normAutofit fontScale="85000"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th-TH" b="1" dirty="0" smtClean="0"/>
              <a:t>      แท่น</a:t>
            </a:r>
            <a:r>
              <a:rPr lang="th-TH" b="1" dirty="0"/>
              <a:t>หิน</a:t>
            </a:r>
            <a:r>
              <a:rPr lang="th-TH" b="1" dirty="0" smtClean="0"/>
              <a:t>ประวัติศาสตร์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dirty="0" smtClean="0"/>
              <a:t>เป็นภาพ</a:t>
            </a:r>
            <a:r>
              <a:rPr lang="th-TH" dirty="0"/>
              <a:t>แกะสลักเล่าเรื่องราวการสู้รบครั้งนั้น มีอนุสาวรีย์วีรชนทหาร ทำจากหินทรายเขียวน้ำหนัก </a:t>
            </a:r>
            <a:r>
              <a:rPr lang="en-US" dirty="0"/>
              <a:t>60 </a:t>
            </a:r>
            <a:r>
              <a:rPr lang="th-TH" dirty="0"/>
              <a:t>ตัน สร้างขึ้นเพื่อรำลึกถึงวีรกรรมของวีชน</a:t>
            </a:r>
            <a:endParaRPr lang="en-US" dirty="0"/>
          </a:p>
          <a:p>
            <a:endParaRPr lang="th-TH" dirty="0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3068960"/>
            <a:ext cx="4100264" cy="3057203"/>
          </a:xfrm>
        </p:spPr>
        <p:txBody>
          <a:bodyPr>
            <a:normAutofit fontScale="85000"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th-TH" b="1" dirty="0" smtClean="0"/>
              <a:t>     สะพานสราญวิถี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dirty="0"/>
              <a:t> </a:t>
            </a:r>
            <a:r>
              <a:rPr lang="th-TH" dirty="0" smtClean="0"/>
              <a:t>     หาก</a:t>
            </a:r>
            <a:r>
              <a:rPr lang="th-TH" dirty="0"/>
              <a:t>พูดถึงสะพานสราญวิถีเมืองสามอ่าวแล้ว ทุกคนล้วนก็ต้องนึกถึงจังหวัดประจวบคีรีขันธ์ จังหวัดนี้มีที่ท่องเที่ยวอยู่มากมายหลายที่ แต่ภายในเมืองสามอ่าวที่ประกอบไปด้วย อ่าวน้อย อ่าวประจวบ และอ่าวมะนาว นั้นจะมีแลนด์มาร์คที่โดดเด่นยื่นออกมาสู่น่านทะเล นั้นก็คือ สะพานสราญวิถี หรือคนเก่าคนแก่จะรู้จักกันในนาม สะพานปลาประจวบ</a:t>
            </a:r>
          </a:p>
        </p:txBody>
      </p:sp>
      <p:pic>
        <p:nvPicPr>
          <p:cNvPr id="5" name="Picture 1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3"/>
          <a:stretch/>
        </p:blipFill>
        <p:spPr bwMode="auto">
          <a:xfrm>
            <a:off x="611560" y="1992196"/>
            <a:ext cx="3744416" cy="18654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2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6"/>
          <a:stretch/>
        </p:blipFill>
        <p:spPr bwMode="auto">
          <a:xfrm>
            <a:off x="4860032" y="1287360"/>
            <a:ext cx="3588385" cy="16743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45935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à¸à¸¥à¸à¸²à¸£à¸à¹à¸à¸«à¸²à¸£à¸¹à¸à¸ à¸²à¸à¸ªà¸³à¸«à¸£à¸±à¸ à¸à¸·à¹à¸à¸«à¸¥à¸±à¸à¸à¸£à¸£à¸¡à¸à¸²à¸à¸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46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ประจวบคีรีขันธ์ บ้านฉันเมืองน่าอยู่ 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@ </a:t>
            </a: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แลนด์มาร์คใหม่ของไทยแลนด์</a:t>
            </a:r>
            <a:b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สถานที่ท่องเที่ยวเกี่ยวกับที่มนุษย์สร้างขึ้น</a:t>
            </a:r>
            <a:endParaRPr lang="th-TH" sz="32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2996952"/>
            <a:ext cx="4114800" cy="312921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h-TH" b="1" dirty="0" smtClean="0"/>
              <a:t>ถนน</a:t>
            </a:r>
            <a:r>
              <a:rPr lang="th-TH" b="1" dirty="0"/>
              <a:t>สาย</a:t>
            </a:r>
            <a:r>
              <a:rPr lang="th-TH" b="1" dirty="0" smtClean="0"/>
              <a:t>วัฒนธรรม</a:t>
            </a:r>
            <a:endParaRPr lang="th-TH" dirty="0" smtClean="0"/>
          </a:p>
          <a:p>
            <a:pPr marL="0" indent="0">
              <a:buNone/>
            </a:pPr>
            <a:r>
              <a:rPr lang="th-TH" dirty="0" smtClean="0"/>
              <a:t>         ถนน</a:t>
            </a:r>
            <a:r>
              <a:rPr lang="th-TH" dirty="0"/>
              <a:t>คนเดินสายวัฒนธรรม ตลาดต้องชม บนถนนสู้ศึกหัวบ้าน เขตเทศบาลเมืองประจวบคีรีขันธ์ เป็นถนนที่เลียบคู่กับชายหาด อ่าวประจวบคีรีขันธ์ ซึ่งเป็นถนนสายประวัติศาสตร์สมัยสงครามโลกครั้งที่ </a:t>
            </a:r>
            <a:r>
              <a:rPr lang="en-US" dirty="0"/>
              <a:t>2 </a:t>
            </a:r>
            <a:r>
              <a:rPr lang="th-TH" dirty="0"/>
              <a:t>ญี่ปุ่นยกพลขึ้นบกที่ จ.ประจวบคีรีขันธ์ และถนนสายนี้ ได้มีการต่อสู้ระหว่างชาวประจวบคีรีขันธ์กับทหารญี่ปุ่น จนกระทั่งยุติลง จึงมีการตั้งชื่อถนนสายนี้ว่า สู้ศึก ปัจจุบัน บนถนนสู้ศึกเส้นนี้ จะมีการจราจรไม่คับคั่ง นักท่องเที่ยวจึงสามารถเดินเที่ยว หรือเช่าจักรยานสองล้อ ปั่นเที่ยวไปตามบ้านเรือน ในช่วงเช้าและเย็น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4008" y="3776246"/>
            <a:ext cx="4100264" cy="190080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h-TH" b="1" dirty="0" smtClean="0"/>
              <a:t>         </a:t>
            </a:r>
            <a:r>
              <a:rPr lang="th-TH" sz="4000" b="1" dirty="0" smtClean="0"/>
              <a:t>พิพิธภัณฑ์</a:t>
            </a:r>
            <a:r>
              <a:rPr lang="th-TH" sz="4000" b="1" dirty="0"/>
              <a:t>เมือง</a:t>
            </a:r>
            <a:r>
              <a:rPr lang="th-TH" sz="4000" b="1" dirty="0" smtClean="0"/>
              <a:t>ประจวบคีรีขันธ์  </a:t>
            </a:r>
            <a:r>
              <a:rPr lang="th-TH" sz="4000" dirty="0" smtClean="0"/>
              <a:t>เป็น</a:t>
            </a:r>
            <a:r>
              <a:rPr lang="th-TH" sz="4000" dirty="0"/>
              <a:t>ศูนย์การศึกษาแลกเปลี่ยนเรียนรู้ของประชาชนและเยาวชน รวมทั้งเป็นแหล่งท่องเที่ยวแห่งใหม่ของอำเภอเมืองประจวบคีรีขันธ์</a:t>
            </a:r>
          </a:p>
        </p:txBody>
      </p:sp>
      <p:pic>
        <p:nvPicPr>
          <p:cNvPr id="5" name="Picture 1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44824"/>
            <a:ext cx="1629916" cy="1172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รูปภาพ 5" descr="D:\โครงงานสถานที่ท่องเที่ยว 61\yhH1LBzptDuomD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136" y="1529940"/>
            <a:ext cx="2265809" cy="1485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1" descr="à¸à¸¥à¸à¸²à¸£à¸à¹à¸à¸«à¸²à¸£à¸¹à¸à¸ à¸²à¸à¸ªà¸³à¸«à¸£à¸±à¸ à¸ à¸²à¸à¸à¸´à¸à¸´à¸à¸ à¸±à¸à¸à¹à¸à¸£à¸°à¸à¸§à¸à¸à¸µà¸£à¸µà¸à¸±à¸à¸à¹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00808"/>
            <a:ext cx="3198128" cy="2075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6341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à¸à¸¥à¸à¸²à¸£à¸à¹à¸à¸«à¸²à¸£à¸¹à¸à¸ à¸²à¸à¸ªà¸³à¸«à¸£à¸±à¸ à¸à¸·à¹à¸à¸«à¸¥à¸±à¸à¸à¸£à¸£à¸¡à¸à¸²à¸à¸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46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ประจวบคีรีขันธ์ บ้านฉันเมืองน่าอยู่ 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@ </a:t>
            </a: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แลนด์มาร์คใหม่ของไทยแลนด์</a:t>
            </a:r>
            <a:b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ที่พักผ่อนหย่อนใจใกล้สถานที่ท่องเที่ยว</a:t>
            </a:r>
            <a:endParaRPr lang="th-TH" sz="32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1619672" y="5085184"/>
            <a:ext cx="3538736" cy="10081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th-TH" b="1" dirty="0" smtClean="0"/>
          </a:p>
          <a:p>
            <a:pPr marL="0" indent="0">
              <a:buNone/>
            </a:pPr>
            <a:r>
              <a:rPr lang="th-TH" b="1" dirty="0" smtClean="0"/>
              <a:t>โรงแรม</a:t>
            </a:r>
            <a:r>
              <a:rPr lang="th-TH" b="1" dirty="0"/>
              <a:t>หาดทอง</a:t>
            </a:r>
            <a:endParaRPr lang="th-TH" dirty="0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499992" y="3278326"/>
            <a:ext cx="4100264" cy="6766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h-TH" dirty="0" smtClean="0"/>
              <a:t>                   </a:t>
            </a:r>
            <a:r>
              <a:rPr lang="th-TH" b="1" dirty="0" smtClean="0"/>
              <a:t>โรม</a:t>
            </a:r>
            <a:r>
              <a:rPr lang="th-TH" b="1" dirty="0"/>
              <a:t>แรมประจวบบีช</a:t>
            </a:r>
            <a:endParaRPr lang="en-US" b="1" dirty="0"/>
          </a:p>
          <a:p>
            <a:endParaRPr lang="th-TH" dirty="0"/>
          </a:p>
        </p:txBody>
      </p:sp>
      <p:sp>
        <p:nvSpPr>
          <p:cNvPr id="5" name="ตัวแทนเนื้อหา 2"/>
          <p:cNvSpPr txBox="1">
            <a:spLocks/>
          </p:cNvSpPr>
          <p:nvPr/>
        </p:nvSpPr>
        <p:spPr>
          <a:xfrm>
            <a:off x="1140243" y="2924944"/>
            <a:ext cx="3538736" cy="100811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th-TH" b="1" dirty="0" smtClean="0"/>
          </a:p>
          <a:p>
            <a:pPr marL="0" indent="0">
              <a:buNone/>
            </a:pPr>
            <a:r>
              <a:rPr lang="th-TH" b="1" dirty="0" err="1"/>
              <a:t>โรงแรมวราวร</a:t>
            </a:r>
            <a:r>
              <a:rPr lang="th-TH" b="1" dirty="0"/>
              <a:t>รณรีสอร์ท</a:t>
            </a:r>
            <a:r>
              <a:rPr lang="th-TH" dirty="0"/>
              <a:t> </a:t>
            </a:r>
          </a:p>
        </p:txBody>
      </p:sp>
      <p:pic>
        <p:nvPicPr>
          <p:cNvPr id="6" name="รูปภาพ 5" descr="D:\โครงงานสถานที่ท่องเที่ยว 61\หาดทอง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933056"/>
            <a:ext cx="2304256" cy="1448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6" descr="D:\โครงงานสถานที่ท่องเที่ยว 61\วราวรรณ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218" y="1717547"/>
            <a:ext cx="2665099" cy="1688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ตัวแทนเนื้อหา 3"/>
          <p:cNvSpPr txBox="1">
            <a:spLocks/>
          </p:cNvSpPr>
          <p:nvPr/>
        </p:nvSpPr>
        <p:spPr>
          <a:xfrm>
            <a:off x="4499992" y="5396782"/>
            <a:ext cx="4100264" cy="676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dirty="0"/>
              <a:t> </a:t>
            </a:r>
            <a:r>
              <a:rPr lang="th-TH" dirty="0" smtClean="0"/>
              <a:t>              </a:t>
            </a:r>
            <a:r>
              <a:rPr lang="th-TH" b="1" dirty="0" smtClean="0"/>
              <a:t>โรงแรม</a:t>
            </a:r>
            <a:r>
              <a:rPr lang="th-TH" b="1" dirty="0"/>
              <a:t>สุขโสภารีสอร์ท</a:t>
            </a:r>
            <a:endParaRPr lang="en-US" b="1" dirty="0"/>
          </a:p>
          <a:p>
            <a:endParaRPr lang="th-TH" dirty="0"/>
          </a:p>
        </p:txBody>
      </p:sp>
      <p:pic>
        <p:nvPicPr>
          <p:cNvPr id="9" name="Picture 1" descr="à¸à¸¥à¸à¸²à¸£à¸à¹à¸à¸«à¸²à¸£à¸¹à¸à¸ à¸²à¸à¸ªà¸³à¸«à¸£à¸±à¸ à¸ à¸²à¸ à¹à¸£à¸à¹à¸£à¸¡à¸à¸£à¸°à¸à¸§à¸à¸à¸µà¸ à¸à¸£à¸°à¸à¸§à¸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109" y="1704780"/>
            <a:ext cx="3024336" cy="14888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 descr="D:\โครงงานสถานที่ท่องเที่ยว 61\สุขโสภา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316" y="3789040"/>
            <a:ext cx="3006091" cy="16077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56715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à¸à¸¥à¸à¸²à¸£à¸à¹à¸à¸«à¸²à¸£à¸¹à¸à¸ à¸²à¸à¸ªà¸³à¸«à¸£à¸±à¸ à¸à¸·à¹à¸à¸«à¸¥à¸±à¸à¸à¸£à¸£à¸¡à¸à¸²à¸à¸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46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ประจวบคีรีขันธ์ บ้านฉันเมืองน่าอยู่ 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@ </a:t>
            </a: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แลนด์มาร์คใหม่ของไทยแลนด์</a:t>
            </a:r>
            <a:b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ที่พักผ่อนหย่อนใจใกล้สถานที่ท่องเที่ยว</a:t>
            </a:r>
            <a:endParaRPr lang="th-TH" sz="32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971600" y="5445224"/>
            <a:ext cx="3610744" cy="74868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h-TH" sz="2400" b="1" dirty="0" smtClean="0"/>
              <a:t>โรงแรม</a:t>
            </a:r>
            <a:r>
              <a:rPr lang="en-US" sz="2400" b="1" dirty="0" smtClean="0"/>
              <a:t> </a:t>
            </a:r>
            <a:r>
              <a:rPr lang="en-US" sz="2400" dirty="0" smtClean="0"/>
              <a:t>The   </a:t>
            </a:r>
            <a:r>
              <a:rPr lang="en-US" sz="2400" dirty="0"/>
              <a:t>My home Resort</a:t>
            </a:r>
          </a:p>
          <a:p>
            <a:endParaRPr lang="th-TH" dirty="0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716016" y="3259448"/>
            <a:ext cx="4028256" cy="46064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h-TH" b="1" dirty="0" smtClean="0"/>
              <a:t>            โรงแรม</a:t>
            </a:r>
            <a:r>
              <a:rPr lang="th-TH" b="1" dirty="0"/>
              <a:t>ไอรักรีสอร์ท</a:t>
            </a:r>
          </a:p>
        </p:txBody>
      </p:sp>
      <p:sp>
        <p:nvSpPr>
          <p:cNvPr id="5" name="ตัวแทนเนื้อหา 2"/>
          <p:cNvSpPr txBox="1">
            <a:spLocks/>
          </p:cNvSpPr>
          <p:nvPr/>
        </p:nvSpPr>
        <p:spPr>
          <a:xfrm>
            <a:off x="539552" y="3140968"/>
            <a:ext cx="4042792" cy="748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sz="2400" dirty="0" smtClean="0"/>
          </a:p>
          <a:p>
            <a:endParaRPr lang="th-TH" dirty="0"/>
          </a:p>
        </p:txBody>
      </p:sp>
      <p:pic>
        <p:nvPicPr>
          <p:cNvPr id="6" name="รูปภาพ 5" descr="D:\โครงงานสถานที่ท่องเที่ยว 61\มายโฮม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025" y="3872310"/>
            <a:ext cx="2759846" cy="1436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1331640" y="3201111"/>
            <a:ext cx="27598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โรงแรมลิปดารีสอร์ท</a:t>
            </a:r>
            <a:endParaRPr lang="en-US" dirty="0"/>
          </a:p>
        </p:txBody>
      </p:sp>
      <p:pic>
        <p:nvPicPr>
          <p:cNvPr id="8" name="รูปภาพ 7" descr="D:\โครงงานสถานที่ท่องเที่ยว 61\ลิปดา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989" y="1638393"/>
            <a:ext cx="2161917" cy="1572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ตัวแทนเนื้อหา 3"/>
          <p:cNvSpPr txBox="1">
            <a:spLocks/>
          </p:cNvSpPr>
          <p:nvPr/>
        </p:nvSpPr>
        <p:spPr>
          <a:xfrm>
            <a:off x="4597863" y="5359068"/>
            <a:ext cx="4028256" cy="4606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b="1" dirty="0" smtClean="0"/>
              <a:t>                โรงแรม</a:t>
            </a:r>
            <a:r>
              <a:rPr lang="th-TH" b="1" dirty="0" err="1" smtClean="0"/>
              <a:t>โกเด้น</a:t>
            </a:r>
            <a:r>
              <a:rPr lang="th-TH" b="1" dirty="0" smtClean="0"/>
              <a:t>บีช</a:t>
            </a:r>
            <a:endParaRPr lang="th-TH" dirty="0"/>
          </a:p>
        </p:txBody>
      </p:sp>
      <p:pic>
        <p:nvPicPr>
          <p:cNvPr id="10" name="รูปภาพ 9" descr="D:\โครงงานสถานที่ท่องเที่ยว 61\โกเด้นบีช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860" y="3724332"/>
            <a:ext cx="2232248" cy="1577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รูปภาพ 10" descr="D:\โครงงานสถานที่ท่องเที่ยว 61\ไอรัก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904" y="1511605"/>
            <a:ext cx="1519296" cy="16895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 descr="D:\โครงงานสถานที่ท่องเที่ยว 61\ตรีชวา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658" y="1745268"/>
            <a:ext cx="1741984" cy="1358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02146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à¸à¸¥à¸à¸²à¸£à¸à¹à¸à¸«à¸²à¸£à¸¹à¸à¸ à¸²à¸à¸ªà¸³à¸«à¸£à¸±à¸ à¸à¸·à¹à¸à¸«à¸¥à¸±à¸à¸à¸£à¸£à¸¡à¸à¸²à¸à¸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46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ประจวบคีรีขันธ์ บ้านฉันเมืองน่าอยู่ 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@ </a:t>
            </a: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แลนด์มาร์คใหม่ของไทยแลนด์</a:t>
            </a:r>
            <a:b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ที่พักผ่อนหย่อนใจใกล้สถานที่ท่องเที่ยว</a:t>
            </a:r>
            <a:endParaRPr lang="th-TH" sz="32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2987824" y="4701141"/>
            <a:ext cx="4114800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3200" b="1" dirty="0" smtClean="0"/>
              <a:t>       โรงแรมประจวบแก</a:t>
            </a:r>
            <a:r>
              <a:rPr lang="th-TH" sz="3200" b="1" dirty="0" err="1" smtClean="0"/>
              <a:t>รนด์</a:t>
            </a:r>
            <a:endParaRPr lang="th-TH" sz="3200" b="1" dirty="0"/>
          </a:p>
        </p:txBody>
      </p:sp>
      <p:pic>
        <p:nvPicPr>
          <p:cNvPr id="7174" name="Picture 6" descr="à¸£à¸¹à¸à¸ à¸²à¸à¸à¸µà¹à¹à¸à¸µà¹à¸¢à¸§à¸à¹à¸­à¸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44824"/>
            <a:ext cx="3816424" cy="318035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à¸à¸¥à¸à¸²à¸£à¸à¹à¸à¸«à¸²à¸£à¸¹à¸à¸ à¸²à¸à¸ªà¸³à¸«à¸£à¸±à¸ à¹à¸£à¸à¹à¸£à¸¡à¸à¸£à¸°à¸à¸§à¸à¹à¸à¸£à¸à¸à¹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728" y="2282872"/>
            <a:ext cx="3419649" cy="2304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4888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 descr="à¸à¸¥à¸à¸²à¸£à¸à¹à¸à¸«à¸²à¸£à¸¹à¸à¸ à¸²à¸à¸ªà¸³à¸«à¸£à¸±à¸ à¸à¸·à¹à¸à¸«à¸¥à¸±à¸à¸à¸£à¸£à¸¡à¸à¸²à¸à¸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46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3200" b="1" dirty="0">
                <a:solidFill>
                  <a:schemeClr val="accent2">
                    <a:lumMod val="75000"/>
                  </a:schemeClr>
                </a:solidFill>
              </a:rPr>
              <a:t>ประจวบคีรีขันธ์ บ้านฉันเมืองน่าอยู่ 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@ </a:t>
            </a:r>
            <a:r>
              <a:rPr lang="th-TH" sz="3200" b="1" dirty="0">
                <a:solidFill>
                  <a:schemeClr val="accent2">
                    <a:lumMod val="75000"/>
                  </a:schemeClr>
                </a:solidFill>
              </a:rPr>
              <a:t>แลนด์มาร์คใหม่ของไทยแลนด์</a:t>
            </a:r>
            <a:br>
              <a:rPr lang="th-TH" sz="32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ร้านอาหารใกล้</a:t>
            </a:r>
            <a:r>
              <a:rPr lang="th-TH" sz="3200" b="1" dirty="0">
                <a:solidFill>
                  <a:schemeClr val="accent2">
                    <a:lumMod val="75000"/>
                  </a:schemeClr>
                </a:solidFill>
              </a:rPr>
              <a:t>สถานที่ท่องเที่ยว</a:t>
            </a:r>
            <a:endParaRPr lang="th-TH" sz="32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16074" y="5445224"/>
            <a:ext cx="4114800" cy="536923"/>
          </a:xfrm>
        </p:spPr>
        <p:txBody>
          <a:bodyPr/>
          <a:lstStyle/>
          <a:p>
            <a:pPr marL="0" indent="0">
              <a:buNone/>
            </a:pPr>
            <a:r>
              <a:rPr lang="th-TH" dirty="0" smtClean="0"/>
              <a:t>      ร้าน</a:t>
            </a:r>
            <a:r>
              <a:rPr lang="th-TH" dirty="0"/>
              <a:t>ป้า</a:t>
            </a:r>
            <a:r>
              <a:rPr lang="th-TH" dirty="0" smtClean="0"/>
              <a:t>เอื้อม </a:t>
            </a:r>
            <a:r>
              <a:rPr lang="th-TH" dirty="0"/>
              <a:t>ก๋วยเตี๋ยว</a:t>
            </a:r>
            <a:r>
              <a:rPr lang="th-TH" dirty="0" smtClean="0"/>
              <a:t>ปูอ่าว</a:t>
            </a:r>
            <a:r>
              <a:rPr lang="th-TH" dirty="0"/>
              <a:t>น้อย</a:t>
            </a:r>
            <a:endParaRPr lang="th-TH" dirty="0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30874" y="5373216"/>
            <a:ext cx="4100264" cy="604664"/>
          </a:xfrm>
        </p:spPr>
        <p:txBody>
          <a:bodyPr/>
          <a:lstStyle/>
          <a:p>
            <a:pPr marL="0" indent="0">
              <a:buNone/>
            </a:pPr>
            <a:r>
              <a:rPr lang="th-TH" dirty="0" smtClean="0"/>
              <a:t>                ร้านอาหารหว้ากอ</a:t>
            </a:r>
            <a:endParaRPr lang="th-TH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36376"/>
            <a:ext cx="1673932" cy="1255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474" y="4020840"/>
            <a:ext cx="1694647" cy="1270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ตัวแทนเนื้อหา 2"/>
          <p:cNvSpPr txBox="1">
            <a:spLocks/>
          </p:cNvSpPr>
          <p:nvPr/>
        </p:nvSpPr>
        <p:spPr>
          <a:xfrm>
            <a:off x="416074" y="3356992"/>
            <a:ext cx="4114800" cy="5369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th-TH" dirty="0" smtClean="0"/>
              <a:t>                  ร้านอาหารรับลม</a:t>
            </a:r>
            <a:endParaRPr lang="th-TH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17" y="2348880"/>
            <a:ext cx="1623357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566351"/>
            <a:ext cx="1705372" cy="1790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ตัวแทนเนื้อหา 3"/>
          <p:cNvSpPr txBox="1">
            <a:spLocks/>
          </p:cNvSpPr>
          <p:nvPr/>
        </p:nvSpPr>
        <p:spPr>
          <a:xfrm>
            <a:off x="4557122" y="3431712"/>
            <a:ext cx="4100264" cy="604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th-TH" dirty="0" smtClean="0"/>
              <a:t>                ร้านอาหารฟองเบียร์</a:t>
            </a:r>
            <a:endParaRPr lang="th-TH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654332"/>
            <a:ext cx="1777380" cy="1777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3418">
            <a:off x="6584438" y="1998848"/>
            <a:ext cx="1825938" cy="1128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383" y="3896288"/>
            <a:ext cx="1622400" cy="162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954" y="4132255"/>
            <a:ext cx="1742523" cy="1159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5308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 descr="à¸à¸¥à¸à¸²à¸£à¸à¹à¸à¸«à¸²à¸£à¸¹à¸à¸ à¸²à¸à¸ªà¸³à¸«à¸£à¸±à¸ à¸à¸·à¹à¸à¸«à¸¥à¸±à¸à¸à¸£à¸£à¸¡à¸à¸²à¸à¸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46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3200" b="1" dirty="0">
                <a:solidFill>
                  <a:schemeClr val="accent2">
                    <a:lumMod val="75000"/>
                  </a:schemeClr>
                </a:solidFill>
              </a:rPr>
              <a:t>ประจวบคีรีขันธ์ บ้านฉันเมืองน่าอยู่ 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@ </a:t>
            </a:r>
            <a:r>
              <a:rPr lang="th-TH" sz="3200" b="1" dirty="0">
                <a:solidFill>
                  <a:schemeClr val="accent2">
                    <a:lumMod val="75000"/>
                  </a:schemeClr>
                </a:solidFill>
              </a:rPr>
              <a:t>แลนด์มาร์คใหม่ของไทยแลนด์</a:t>
            </a:r>
            <a:br>
              <a:rPr lang="th-TH" sz="32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th-TH" sz="3200" b="1" dirty="0">
                <a:solidFill>
                  <a:schemeClr val="accent2">
                    <a:lumMod val="75000"/>
                  </a:schemeClr>
                </a:solidFill>
              </a:rPr>
              <a:t>ร้านอาหารใกล้สถานที่ท่องเที่ยว</a:t>
            </a:r>
            <a:endParaRPr lang="th-TH" sz="32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611560" y="3284984"/>
            <a:ext cx="4114800" cy="604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dirty="0" smtClean="0"/>
              <a:t>         </a:t>
            </a:r>
            <a:r>
              <a:rPr lang="th-TH" dirty="0"/>
              <a:t>ร้านอาหารเพลินสมุทร</a:t>
            </a:r>
            <a:r>
              <a:rPr lang="en-US" dirty="0"/>
              <a:t> </a:t>
            </a:r>
            <a:endParaRPr lang="th-TH" dirty="0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800600" y="3284984"/>
            <a:ext cx="4028256" cy="5326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dirty="0" smtClean="0"/>
              <a:t>         ครัว</a:t>
            </a:r>
            <a:r>
              <a:rPr lang="th-TH" dirty="0"/>
              <a:t>หัว</a:t>
            </a:r>
            <a:r>
              <a:rPr lang="th-TH" dirty="0" smtClean="0"/>
              <a:t>บ้าน</a:t>
            </a:r>
            <a:r>
              <a:rPr lang="en-US" dirty="0" smtClean="0"/>
              <a:t> </a:t>
            </a:r>
            <a:r>
              <a:rPr lang="th-TH" dirty="0" smtClean="0"/>
              <a:t>(เพชรในรู)</a:t>
            </a:r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5" name="ตัวแทนเนื้อหา 2"/>
          <p:cNvSpPr txBox="1">
            <a:spLocks/>
          </p:cNvSpPr>
          <p:nvPr/>
        </p:nvSpPr>
        <p:spPr>
          <a:xfrm>
            <a:off x="323528" y="5589240"/>
            <a:ext cx="4114800" cy="604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th-TH" dirty="0" smtClean="0"/>
              <a:t>             ร้านอาหารลุงหมึก  ป้าหลอด</a:t>
            </a:r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6" name="ตัวแทนเนื้อหา 3"/>
          <p:cNvSpPr txBox="1">
            <a:spLocks/>
          </p:cNvSpPr>
          <p:nvPr/>
        </p:nvSpPr>
        <p:spPr>
          <a:xfrm>
            <a:off x="4800600" y="5589240"/>
            <a:ext cx="4028256" cy="532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dirty="0" smtClean="0"/>
              <a:t>    </a:t>
            </a:r>
            <a:r>
              <a:rPr lang="th-TH" dirty="0"/>
              <a:t>ร้านอาหารครัวอัจฉราด่านสิงขร</a:t>
            </a:r>
            <a:r>
              <a:rPr lang="en-US" dirty="0"/>
              <a:t> </a:t>
            </a:r>
            <a:endParaRPr lang="th-TH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729" y="4029929"/>
            <a:ext cx="1928786" cy="15841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265" y="4034760"/>
            <a:ext cx="1554480" cy="1554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278" y="1844824"/>
            <a:ext cx="1615207" cy="13430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695" y="1324372"/>
            <a:ext cx="1905000" cy="1905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33" y="4104003"/>
            <a:ext cx="1584176" cy="15101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861048"/>
            <a:ext cx="1728192" cy="17281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44824"/>
            <a:ext cx="1571095" cy="13845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756" y="1700193"/>
            <a:ext cx="1529179" cy="15291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53384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à¸à¸¥à¸à¸²à¸£à¸à¹à¸à¸«à¸²à¸£à¸¹à¸à¸ à¸²à¸à¸ªà¸³à¸«à¸£à¸±à¸ à¸à¸·à¹à¸à¸«à¸¥à¸±à¸à¸à¸£à¸£à¸¡à¸à¸²à¸à¸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46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3200" b="1" dirty="0">
                <a:solidFill>
                  <a:schemeClr val="accent2">
                    <a:lumMod val="75000"/>
                  </a:schemeClr>
                </a:solidFill>
              </a:rPr>
              <a:t>ประจวบคีรีขันธ์ บ้านฉันเมืองน่าอยู่ 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@ </a:t>
            </a:r>
            <a:r>
              <a:rPr lang="th-TH" sz="3200" b="1" dirty="0">
                <a:solidFill>
                  <a:schemeClr val="accent2">
                    <a:lumMod val="75000"/>
                  </a:schemeClr>
                </a:solidFill>
              </a:rPr>
              <a:t>แลนด์มาร์คใหม่ของไทยแลนด์</a:t>
            </a:r>
            <a:br>
              <a:rPr lang="th-TH" sz="32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th-TH" sz="3200" b="1" dirty="0">
                <a:solidFill>
                  <a:schemeClr val="accent2">
                    <a:lumMod val="75000"/>
                  </a:schemeClr>
                </a:solidFill>
              </a:rPr>
              <a:t>ร้านอาหารใกล้สถานที่ท่องเที่ยว</a:t>
            </a:r>
            <a:endParaRPr lang="th-TH" sz="32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2771800" y="5373216"/>
            <a:ext cx="4032448" cy="648072"/>
          </a:xfrm>
        </p:spPr>
        <p:txBody>
          <a:bodyPr/>
          <a:lstStyle/>
          <a:p>
            <a:pPr marL="0" indent="0">
              <a:buNone/>
            </a:pPr>
            <a:r>
              <a:rPr lang="th-TH" dirty="0" smtClean="0"/>
              <a:t>         </a:t>
            </a:r>
            <a:r>
              <a:rPr lang="th-TH" sz="3200" b="1" dirty="0" smtClean="0"/>
              <a:t>ร้าน</a:t>
            </a:r>
            <a:r>
              <a:rPr lang="th-TH" sz="3200" b="1" dirty="0"/>
              <a:t>ข้าวมัน</a:t>
            </a:r>
            <a:r>
              <a:rPr lang="th-TH" sz="3200" b="1" dirty="0" err="1"/>
              <a:t>ไก่เจ๊</a:t>
            </a:r>
            <a:r>
              <a:rPr lang="th-TH" sz="3200" b="1" dirty="0"/>
              <a:t>เอ็ง</a:t>
            </a:r>
            <a:r>
              <a:rPr lang="en-US" sz="3200" b="1" dirty="0"/>
              <a:t> </a:t>
            </a:r>
            <a:endParaRPr lang="th-TH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44824"/>
            <a:ext cx="3354818" cy="33548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877356"/>
            <a:ext cx="3322286" cy="3322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66987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4" descr="à¸à¸¥à¸à¸²à¸£à¸à¹à¸à¸«à¸²à¸£à¸¹à¸à¸ à¸²à¸à¸ªà¸³à¸«à¸£à¸±à¸ à¸à¸·à¹à¸à¸«à¸¥à¸±à¸à¸à¸£à¸£à¸¡à¸à¸²à¸à¸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222" y="0"/>
            <a:ext cx="9468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3200" b="1" dirty="0">
                <a:solidFill>
                  <a:schemeClr val="accent2">
                    <a:lumMod val="75000"/>
                  </a:schemeClr>
                </a:solidFill>
              </a:rPr>
              <a:t>ประจวบคีรีขันธ์ บ้านฉันเมืองน่าอยู่ 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@ </a:t>
            </a:r>
            <a:r>
              <a:rPr lang="th-TH" sz="3200" b="1" dirty="0">
                <a:solidFill>
                  <a:schemeClr val="accent2">
                    <a:lumMod val="75000"/>
                  </a:schemeClr>
                </a:solidFill>
              </a:rPr>
              <a:t>แลนด์มาร์คใหม่ของไทยแลนด์</a:t>
            </a:r>
            <a:br>
              <a:rPr lang="th-TH" sz="32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th-TH" sz="3200" b="1" dirty="0">
                <a:solidFill>
                  <a:schemeClr val="accent2">
                    <a:lumMod val="75000"/>
                  </a:schemeClr>
                </a:solidFill>
              </a:rPr>
              <a:t>ร้า</a:t>
            </a:r>
            <a:r>
              <a:rPr lang="th-TH" sz="3200" b="1" dirty="0" smtClean="0">
                <a:solidFill>
                  <a:schemeClr val="accent2">
                    <a:lumMod val="75000"/>
                  </a:schemeClr>
                </a:solidFill>
              </a:rPr>
              <a:t>นขายของฝาก</a:t>
            </a:r>
            <a:endParaRPr lang="th-TH" sz="32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97577" y="2317998"/>
            <a:ext cx="8363272" cy="3240359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th-TH" sz="5500" dirty="0" smtClean="0"/>
              <a:t>                      </a:t>
            </a:r>
            <a:r>
              <a:rPr lang="th-TH" sz="6000" dirty="0" smtClean="0"/>
              <a:t>ประจวบคีรีขันธ์</a:t>
            </a:r>
            <a:r>
              <a:rPr lang="th-TH" sz="6000" dirty="0"/>
              <a:t>มีของดีมากมาย ดังคำขวัญที่ว่า "เมืองทองเนื้อเก้า มะพร้าว สัปปะรด สวยสด หาด เขา ถ้ำ งามล้ำ</a:t>
            </a:r>
            <a:r>
              <a:rPr lang="th-TH" sz="6000" dirty="0" smtClean="0"/>
              <a:t>น้ำใจโดย</a:t>
            </a:r>
            <a:r>
              <a:rPr lang="th-TH" sz="6000" dirty="0"/>
              <a:t>ผลิตภัณฑ์จากพืชผลทางการเกษตรนั้น มีชื่ออยู่มากและนิยม ซื้อไปเป็นของฝากและรับประทานกัน เช่น ผลิตภัณฑ์</a:t>
            </a:r>
            <a:r>
              <a:rPr lang="th-TH" sz="6000" dirty="0" smtClean="0"/>
              <a:t>จากสับปะรด</a:t>
            </a:r>
            <a:r>
              <a:rPr lang="en-US" sz="6000" dirty="0"/>
              <a:t>, </a:t>
            </a:r>
            <a:r>
              <a:rPr lang="th-TH" sz="6000" dirty="0"/>
              <a:t>กล้วยอบน้ำผึ้ง</a:t>
            </a:r>
            <a:r>
              <a:rPr lang="en-US" sz="6000" dirty="0"/>
              <a:t>, </a:t>
            </a:r>
            <a:r>
              <a:rPr lang="th-TH" sz="6000" dirty="0"/>
              <a:t>มะพร้าวอบน้ำผึ้ง</a:t>
            </a:r>
            <a:r>
              <a:rPr lang="en-US" sz="6000" dirty="0"/>
              <a:t>, </a:t>
            </a:r>
            <a:r>
              <a:rPr lang="th-TH" sz="6000" dirty="0"/>
              <a:t>ผลไม้อบแห้ง และ</a:t>
            </a:r>
            <a:r>
              <a:rPr lang="th-TH" sz="6000" dirty="0" err="1"/>
              <a:t>ชีสเชค</a:t>
            </a:r>
            <a:r>
              <a:rPr lang="th-TH" sz="6000" dirty="0"/>
              <a:t>ไส้สัปปะรด ที่ขนมปังกรอบ</a:t>
            </a:r>
            <a:r>
              <a:rPr lang="th-TH" sz="6000" dirty="0" smtClean="0"/>
              <a:t>ใส่ไส้สับปะรด </a:t>
            </a:r>
            <a:r>
              <a:rPr lang="th-TH" sz="6000" dirty="0"/>
              <a:t>ที่อร่อยจนเป็นที่ติดใจของนักท่องเที่ยว ที่ต้องซื้อหาเป็นของฝากทุกครั้งที่มาประจวบฯ</a:t>
            </a:r>
            <a:r>
              <a:rPr lang="en-US" sz="6000" dirty="0"/>
              <a:t> </a:t>
            </a:r>
            <a:r>
              <a:rPr lang="th-TH" sz="6000" dirty="0" smtClean="0"/>
              <a:t>รวมทั้ง</a:t>
            </a:r>
            <a:r>
              <a:rPr lang="th-TH" sz="6000" dirty="0"/>
              <a:t>ผลิตภัณฑ์จากอาหารทะเลทั้งสด และแห้ง ต่างเป็นสินค้าดี มีคุณภาพทั้งสิ้น </a:t>
            </a:r>
            <a:r>
              <a:rPr lang="th-TH" sz="6000" dirty="0" smtClean="0"/>
              <a:t>เช่น </a:t>
            </a:r>
            <a:r>
              <a:rPr lang="th-TH" sz="6000" dirty="0"/>
              <a:t>ปลาเค็ม ที่ไม่ใส่สารกันบูด ปลาหมึก เป็นต้น ของดีอีกอย่างหนึ่งคือ หมูเส้น ที่กรอบอร่อย จนยากที่จะหยุดได้</a:t>
            </a:r>
            <a:endParaRPr lang="en-US" sz="6000" dirty="0"/>
          </a:p>
          <a:p>
            <a:pPr marL="0" indent="0">
              <a:buNone/>
            </a:pPr>
            <a:r>
              <a:rPr lang="en-US" sz="5500" dirty="0"/>
              <a:t> 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endParaRPr lang="th-TH" dirty="0"/>
          </a:p>
        </p:txBody>
      </p:sp>
      <p:pic>
        <p:nvPicPr>
          <p:cNvPr id="13" name="Picture 3" descr="Sea foo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089634"/>
            <a:ext cx="1905000" cy="1190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4" descr="Coconu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043" y="4313711"/>
            <a:ext cx="1629720" cy="12542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2" descr="http://www.hadthong.com/images/drainfruit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332" y="4598299"/>
            <a:ext cx="1462822" cy="1341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4" descr="http://www.hadthong.com/images/fish.jpg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1" r="26756"/>
          <a:stretch/>
        </p:blipFill>
        <p:spPr bwMode="auto">
          <a:xfrm>
            <a:off x="467544" y="4684947"/>
            <a:ext cx="2085975" cy="11811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2" descr="http://www.hadthong.com/images/gift_banner.gif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93" y="1484784"/>
            <a:ext cx="257175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052736"/>
            <a:ext cx="1760754" cy="11717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763" y="4684947"/>
            <a:ext cx="1708264" cy="12811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7308913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1357</Words>
  <Application>Microsoft Office PowerPoint</Application>
  <PresentationFormat>นำเสนอทางหน้าจอ (4:3)</PresentationFormat>
  <Paragraphs>73</Paragraphs>
  <Slides>18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18</vt:i4>
      </vt:variant>
    </vt:vector>
  </HeadingPairs>
  <TitlesOfParts>
    <vt:vector size="19" baseType="lpstr">
      <vt:lpstr>ชุดรูปแบบของ Office</vt:lpstr>
      <vt:lpstr>ประจวบคีรีขันธ์ บ้านฉันเมืองน่าอยู่ @ แลนด์มาร์คใหม่ของไทยแลนด์</vt:lpstr>
      <vt:lpstr>ประจวบคีรีขันธ์ บ้านฉันเมืองน่าอยู่ @ แลนด์มาร์คใหม่ของไทยแลนด์ สถานที่ท่องเที่ยวเกี่ยวกับศาสนา</vt:lpstr>
      <vt:lpstr>ประจวบคีรีขันธ์ บ้านฉันเมืองน่าอยู่ @ แลนด์มาร์คใหม่ของไทยแลนด์ สถานที่ท่องเที่ยวเกี่ยวกับศาสนา</vt:lpstr>
      <vt:lpstr>ประจวบคีรีขันธ์ บ้านฉันเมืองน่าอยู่ @ แลนด์มาร์คใหม่ของไทยแลนด์ สถานที่ท่องเที่ยวเกี่ยวกับธรรมชาติ</vt:lpstr>
      <vt:lpstr>ประจวบคีรีขันธ์ บ้านฉันเมืองน่าอยู่ @ แลนด์มาร์คใหม่ของไทยแลนด์ สถานที่ท่องเที่ยวเกี่ยวกับธรรมชาติ</vt:lpstr>
      <vt:lpstr>ประจวบคีรีขันธ์ บ้านฉันเมืองน่าอยู่ @ แลนด์มาร์คใหม่ของไทยแลนด์ สถานที่ท่องเที่ยวเกี่ยวกับธรรมชาติ</vt:lpstr>
      <vt:lpstr>ประจวบคีรีขันธ์ บ้านฉันเมืองน่าอยู่ @ แลนด์มาร์คใหม่ของไทยแลนด์ สถานที่ท่องเที่ยวเกี่ยวกับธรรมชาติ</vt:lpstr>
      <vt:lpstr>ประจวบคีรีขันธ์ บ้านฉันเมืองน่าอยู่ @ แลนด์มาร์คใหม่ของไทยแลนด์ สถานที่ท่องเที่ยวเกี่ยวกับที่มนุษย์สร้างขึ้น</vt:lpstr>
      <vt:lpstr>ประจวบคีรีขันธ์ บ้านฉันเมืองน่าอยู่ @ แลนด์มาร์คใหม่ของไทยแลนด์ สถานที่ท่องเที่ยวเกี่ยวกับที่มนุษย์สร้างขึ้น</vt:lpstr>
      <vt:lpstr>ประจวบคีรีขันธ์ บ้านฉันเมืองน่าอยู่ @ แลนด์มาร์คใหม่ของไทยแลนด์ สถานที่ท่องเที่ยวเกี่ยวกับที่มนุษย์สร้างขึ้น</vt:lpstr>
      <vt:lpstr>ประจวบคีรีขันธ์ บ้านฉันเมืองน่าอยู่ @ แลนด์มาร์คใหม่ของไทยแลนด์ สถานที่ท่องเที่ยวเกี่ยวกับที่มนุษย์สร้างขึ้น</vt:lpstr>
      <vt:lpstr>ประจวบคีรีขันธ์ บ้านฉันเมืองน่าอยู่ @ แลนด์มาร์คใหม่ของไทยแลนด์ ที่พักผ่อนหย่อนใจใกล้สถานที่ท่องเที่ยว</vt:lpstr>
      <vt:lpstr>ประจวบคีรีขันธ์ บ้านฉันเมืองน่าอยู่ @ แลนด์มาร์คใหม่ของไทยแลนด์ ที่พักผ่อนหย่อนใจใกล้สถานที่ท่องเที่ยว</vt:lpstr>
      <vt:lpstr>ประจวบคีรีขันธ์ บ้านฉันเมืองน่าอยู่ @ แลนด์มาร์คใหม่ของไทยแลนด์ ที่พักผ่อนหย่อนใจใกล้สถานที่ท่องเที่ยว</vt:lpstr>
      <vt:lpstr>ประจวบคีรีขันธ์ บ้านฉันเมืองน่าอยู่ @ แลนด์มาร์คใหม่ของไทยแลนด์ ร้านอาหารใกล้สถานที่ท่องเที่ยว</vt:lpstr>
      <vt:lpstr>ประจวบคีรีขันธ์ บ้านฉันเมืองน่าอยู่ @ แลนด์มาร์คใหม่ของไทยแลนด์ ร้านอาหารใกล้สถานที่ท่องเที่ยว</vt:lpstr>
      <vt:lpstr>ประจวบคีรีขันธ์ บ้านฉันเมืองน่าอยู่ @ แลนด์มาร์คใหม่ของไทยแลนด์ ร้านอาหารใกล้สถานที่ท่องเที่ยว</vt:lpstr>
      <vt:lpstr>ประจวบคีรีขันธ์ บ้านฉันเมืองน่าอยู่ @ แลนด์มาร์คใหม่ของไทยแลนด์ ร้านขายของฝาก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ประจวบคีรีขันธ์ บ้านฉันเมืองน่าอยู่ @ แลนด์มาร์คใหม่ของไทยแลนด์</dc:title>
  <dc:creator>Windows User</dc:creator>
  <cp:lastModifiedBy>Windows User</cp:lastModifiedBy>
  <cp:revision>15</cp:revision>
  <dcterms:created xsi:type="dcterms:W3CDTF">2018-06-25T14:24:11Z</dcterms:created>
  <dcterms:modified xsi:type="dcterms:W3CDTF">2018-06-25T22:54:41Z</dcterms:modified>
</cp:coreProperties>
</file>